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93" r:id="rId2"/>
    <p:sldId id="494" r:id="rId3"/>
    <p:sldId id="495" r:id="rId4"/>
    <p:sldId id="496" r:id="rId5"/>
    <p:sldId id="497" r:id="rId6"/>
    <p:sldId id="498" r:id="rId7"/>
    <p:sldId id="49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1820" y="2537943"/>
            <a:ext cx="8615966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238.  A UT KHEMPEUH TE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Whosoever Will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22:17</a:t>
            </a:r>
          </a:p>
          <a:p>
            <a:r>
              <a:rPr lang="en-US" sz="1500" dirty="0"/>
              <a:t>Philip P. Bliss, 1838-1876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64045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7955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,” “A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,”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40232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58505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51068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kip ding hi;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83935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khempeuh-te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14944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101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238.  A UT KHEMPEUH TE</vt:lpstr>
      <vt:lpstr>1</vt:lpstr>
      <vt:lpstr>Sakkik </vt:lpstr>
      <vt:lpstr>2</vt:lpstr>
      <vt:lpstr>PowerPoint Presentation</vt:lpstr>
      <vt:lpstr>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2018-12-14T14:32:33Z</dcterms:modified>
</cp:coreProperties>
</file>